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72" r:id="rId4"/>
    <p:sldId id="1791" r:id="rId5"/>
    <p:sldId id="1792" r:id="rId6"/>
    <p:sldId id="1793" r:id="rId7"/>
    <p:sldId id="1794" r:id="rId8"/>
    <p:sldId id="1795" r:id="rId9"/>
    <p:sldId id="1796" r:id="rId10"/>
    <p:sldId id="1797" r:id="rId11"/>
    <p:sldId id="1798" r:id="rId12"/>
    <p:sldId id="1799" r:id="rId13"/>
    <p:sldId id="1800" r:id="rId14"/>
    <p:sldId id="1801" r:id="rId15"/>
    <p:sldId id="1802" r:id="rId16"/>
    <p:sldId id="1804" r:id="rId17"/>
    <p:sldId id="1805"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65DC4-D933-418B-AA19-AAA4E07E6290}" v="337" dt="2022-12-03T22:26:42.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userId="61aa7c48ee0e3db0" providerId="LiveId" clId="{DC865DC4-D933-418B-AA19-AAA4E07E6290}"/>
    <pc:docChg chg="undo custSel addSld delSld modSld sldOrd">
      <pc:chgData name="Ed" userId="61aa7c48ee0e3db0" providerId="LiveId" clId="{DC865DC4-D933-418B-AA19-AAA4E07E6290}" dt="2022-12-03T22:26:42.917" v="1409"/>
      <pc:docMkLst>
        <pc:docMk/>
      </pc:docMkLst>
      <pc:sldChg chg="modSp mod">
        <pc:chgData name="Ed" userId="61aa7c48ee0e3db0" providerId="LiveId" clId="{DC865DC4-D933-418B-AA19-AAA4E07E6290}" dt="2022-12-03T21:42:14.352" v="59" actId="20577"/>
        <pc:sldMkLst>
          <pc:docMk/>
          <pc:sldMk cId="1259847495" sldId="963"/>
        </pc:sldMkLst>
        <pc:spChg chg="mod">
          <ac:chgData name="Ed" userId="61aa7c48ee0e3db0" providerId="LiveId" clId="{DC865DC4-D933-418B-AA19-AAA4E07E6290}" dt="2022-12-03T21:42:09.579" v="49" actId="255"/>
          <ac:spMkLst>
            <pc:docMk/>
            <pc:sldMk cId="1259847495" sldId="963"/>
            <ac:spMk id="2" creationId="{F08A2007-B9E6-48A8-9E5E-C98EDFD53C8F}"/>
          </ac:spMkLst>
        </pc:spChg>
        <pc:spChg chg="mod">
          <ac:chgData name="Ed" userId="61aa7c48ee0e3db0" providerId="LiveId" clId="{DC865DC4-D933-418B-AA19-AAA4E07E6290}" dt="2022-12-03T21:42:14.352" v="59" actId="20577"/>
          <ac:spMkLst>
            <pc:docMk/>
            <pc:sldMk cId="1259847495" sldId="963"/>
            <ac:spMk id="3" creationId="{F6C638D0-C884-48CF-BE26-27EEF100FAF2}"/>
          </ac:spMkLst>
        </pc:spChg>
      </pc:sldChg>
      <pc:sldChg chg="modSp mod">
        <pc:chgData name="Ed" userId="61aa7c48ee0e3db0" providerId="LiveId" clId="{DC865DC4-D933-418B-AA19-AAA4E07E6290}" dt="2022-12-03T21:41:08.615" v="46" actId="20577"/>
        <pc:sldMkLst>
          <pc:docMk/>
          <pc:sldMk cId="3275922726" sldId="1127"/>
        </pc:sldMkLst>
        <pc:spChg chg="mod">
          <ac:chgData name="Ed" userId="61aa7c48ee0e3db0" providerId="LiveId" clId="{DC865DC4-D933-418B-AA19-AAA4E07E6290}" dt="2022-12-03T21:41:08.615" v="46" actId="20577"/>
          <ac:spMkLst>
            <pc:docMk/>
            <pc:sldMk cId="3275922726" sldId="1127"/>
            <ac:spMk id="2" creationId="{F1588051-E0B5-4638-9205-E46E5525908B}"/>
          </ac:spMkLst>
        </pc:spChg>
        <pc:spChg chg="mod">
          <ac:chgData name="Ed" userId="61aa7c48ee0e3db0" providerId="LiveId" clId="{DC865DC4-D933-418B-AA19-AAA4E07E6290}" dt="2022-12-03T21:38:46.495" v="12" actId="6549"/>
          <ac:spMkLst>
            <pc:docMk/>
            <pc:sldMk cId="3275922726" sldId="1127"/>
            <ac:spMk id="5" creationId="{0CAA8F06-2798-4F2A-8DC9-8E009C9AC104}"/>
          </ac:spMkLst>
        </pc:spChg>
      </pc:sldChg>
      <pc:sldChg chg="del">
        <pc:chgData name="Ed" userId="61aa7c48ee0e3db0" providerId="LiveId" clId="{DC865DC4-D933-418B-AA19-AAA4E07E6290}" dt="2022-12-03T22:26:28.346" v="1391" actId="47"/>
        <pc:sldMkLst>
          <pc:docMk/>
          <pc:sldMk cId="2930997700" sldId="1707"/>
        </pc:sldMkLst>
      </pc:sldChg>
      <pc:sldChg chg="modSp mod ord">
        <pc:chgData name="Ed" userId="61aa7c48ee0e3db0" providerId="LiveId" clId="{DC865DC4-D933-418B-AA19-AAA4E07E6290}" dt="2022-12-03T21:48:28.345" v="84"/>
        <pc:sldMkLst>
          <pc:docMk/>
          <pc:sldMk cId="2250368610" sldId="1772"/>
        </pc:sldMkLst>
        <pc:spChg chg="mod">
          <ac:chgData name="Ed" userId="61aa7c48ee0e3db0" providerId="LiveId" clId="{DC865DC4-D933-418B-AA19-AAA4E07E6290}" dt="2022-12-03T21:48:10.539" v="82" actId="115"/>
          <ac:spMkLst>
            <pc:docMk/>
            <pc:sldMk cId="2250368610" sldId="1772"/>
            <ac:spMk id="2" creationId="{F08A2007-B9E6-48A8-9E5E-C98EDFD53C8F}"/>
          </ac:spMkLst>
        </pc:spChg>
        <pc:spChg chg="mod">
          <ac:chgData name="Ed" userId="61aa7c48ee0e3db0" providerId="LiveId" clId="{DC865DC4-D933-418B-AA19-AAA4E07E6290}" dt="2022-12-03T21:47:42.511" v="74" actId="20577"/>
          <ac:spMkLst>
            <pc:docMk/>
            <pc:sldMk cId="2250368610" sldId="1772"/>
            <ac:spMk id="3" creationId="{F6C638D0-C884-48CF-BE26-27EEF100FAF2}"/>
          </ac:spMkLst>
        </pc:spChg>
      </pc:sldChg>
      <pc:sldChg chg="del">
        <pc:chgData name="Ed" userId="61aa7c48ee0e3db0" providerId="LiveId" clId="{DC865DC4-D933-418B-AA19-AAA4E07E6290}" dt="2022-12-03T22:26:28.762" v="1392" actId="47"/>
        <pc:sldMkLst>
          <pc:docMk/>
          <pc:sldMk cId="2480478412" sldId="1773"/>
        </pc:sldMkLst>
      </pc:sldChg>
      <pc:sldChg chg="del">
        <pc:chgData name="Ed" userId="61aa7c48ee0e3db0" providerId="LiveId" clId="{DC865DC4-D933-418B-AA19-AAA4E07E6290}" dt="2022-12-03T22:26:29.232" v="1393" actId="47"/>
        <pc:sldMkLst>
          <pc:docMk/>
          <pc:sldMk cId="573080869" sldId="1774"/>
        </pc:sldMkLst>
      </pc:sldChg>
      <pc:sldChg chg="del">
        <pc:chgData name="Ed" userId="61aa7c48ee0e3db0" providerId="LiveId" clId="{DC865DC4-D933-418B-AA19-AAA4E07E6290}" dt="2022-12-03T22:26:29.476" v="1394" actId="47"/>
        <pc:sldMkLst>
          <pc:docMk/>
          <pc:sldMk cId="4212047231" sldId="1775"/>
        </pc:sldMkLst>
      </pc:sldChg>
      <pc:sldChg chg="del">
        <pc:chgData name="Ed" userId="61aa7c48ee0e3db0" providerId="LiveId" clId="{DC865DC4-D933-418B-AA19-AAA4E07E6290}" dt="2022-12-03T22:26:29.692" v="1395" actId="47"/>
        <pc:sldMkLst>
          <pc:docMk/>
          <pc:sldMk cId="3173427698" sldId="1776"/>
        </pc:sldMkLst>
      </pc:sldChg>
      <pc:sldChg chg="del">
        <pc:chgData name="Ed" userId="61aa7c48ee0e3db0" providerId="LiveId" clId="{DC865DC4-D933-418B-AA19-AAA4E07E6290}" dt="2022-12-03T22:26:30.036" v="1396" actId="47"/>
        <pc:sldMkLst>
          <pc:docMk/>
          <pc:sldMk cId="1406552342" sldId="1777"/>
        </pc:sldMkLst>
      </pc:sldChg>
      <pc:sldChg chg="del">
        <pc:chgData name="Ed" userId="61aa7c48ee0e3db0" providerId="LiveId" clId="{DC865DC4-D933-418B-AA19-AAA4E07E6290}" dt="2022-12-03T22:26:30.364" v="1397" actId="47"/>
        <pc:sldMkLst>
          <pc:docMk/>
          <pc:sldMk cId="775114949" sldId="1778"/>
        </pc:sldMkLst>
      </pc:sldChg>
      <pc:sldChg chg="del">
        <pc:chgData name="Ed" userId="61aa7c48ee0e3db0" providerId="LiveId" clId="{DC865DC4-D933-418B-AA19-AAA4E07E6290}" dt="2022-12-03T22:26:30.686" v="1398" actId="47"/>
        <pc:sldMkLst>
          <pc:docMk/>
          <pc:sldMk cId="1085328131" sldId="1779"/>
        </pc:sldMkLst>
      </pc:sldChg>
      <pc:sldChg chg="del">
        <pc:chgData name="Ed" userId="61aa7c48ee0e3db0" providerId="LiveId" clId="{DC865DC4-D933-418B-AA19-AAA4E07E6290}" dt="2022-12-03T22:26:30.948" v="1399" actId="47"/>
        <pc:sldMkLst>
          <pc:docMk/>
          <pc:sldMk cId="2817607532" sldId="1780"/>
        </pc:sldMkLst>
      </pc:sldChg>
      <pc:sldChg chg="del">
        <pc:chgData name="Ed" userId="61aa7c48ee0e3db0" providerId="LiveId" clId="{DC865DC4-D933-418B-AA19-AAA4E07E6290}" dt="2022-12-03T22:26:31.399" v="1400" actId="47"/>
        <pc:sldMkLst>
          <pc:docMk/>
          <pc:sldMk cId="4115660132" sldId="1781"/>
        </pc:sldMkLst>
      </pc:sldChg>
      <pc:sldChg chg="del">
        <pc:chgData name="Ed" userId="61aa7c48ee0e3db0" providerId="LiveId" clId="{DC865DC4-D933-418B-AA19-AAA4E07E6290}" dt="2022-12-03T22:26:31.726" v="1401" actId="47"/>
        <pc:sldMkLst>
          <pc:docMk/>
          <pc:sldMk cId="1938157255" sldId="1782"/>
        </pc:sldMkLst>
      </pc:sldChg>
      <pc:sldChg chg="del">
        <pc:chgData name="Ed" userId="61aa7c48ee0e3db0" providerId="LiveId" clId="{DC865DC4-D933-418B-AA19-AAA4E07E6290}" dt="2022-12-03T22:26:31.952" v="1402" actId="47"/>
        <pc:sldMkLst>
          <pc:docMk/>
          <pc:sldMk cId="2549846040" sldId="1783"/>
        </pc:sldMkLst>
      </pc:sldChg>
      <pc:sldChg chg="del">
        <pc:chgData name="Ed" userId="61aa7c48ee0e3db0" providerId="LiveId" clId="{DC865DC4-D933-418B-AA19-AAA4E07E6290}" dt="2022-12-03T22:26:32.145" v="1403" actId="47"/>
        <pc:sldMkLst>
          <pc:docMk/>
          <pc:sldMk cId="10377407" sldId="1784"/>
        </pc:sldMkLst>
      </pc:sldChg>
      <pc:sldChg chg="del">
        <pc:chgData name="Ed" userId="61aa7c48ee0e3db0" providerId="LiveId" clId="{DC865DC4-D933-418B-AA19-AAA4E07E6290}" dt="2022-12-03T22:26:32.353" v="1404" actId="47"/>
        <pc:sldMkLst>
          <pc:docMk/>
          <pc:sldMk cId="1068805211" sldId="1785"/>
        </pc:sldMkLst>
      </pc:sldChg>
      <pc:sldChg chg="del">
        <pc:chgData name="Ed" userId="61aa7c48ee0e3db0" providerId="LiveId" clId="{DC865DC4-D933-418B-AA19-AAA4E07E6290}" dt="2022-12-03T22:26:32.774" v="1405" actId="47"/>
        <pc:sldMkLst>
          <pc:docMk/>
          <pc:sldMk cId="2729032669" sldId="1787"/>
        </pc:sldMkLst>
      </pc:sldChg>
      <pc:sldChg chg="del">
        <pc:chgData name="Ed" userId="61aa7c48ee0e3db0" providerId="LiveId" clId="{DC865DC4-D933-418B-AA19-AAA4E07E6290}" dt="2022-12-03T22:26:33.506" v="1406" actId="47"/>
        <pc:sldMkLst>
          <pc:docMk/>
          <pc:sldMk cId="3473442828" sldId="1788"/>
        </pc:sldMkLst>
      </pc:sldChg>
      <pc:sldChg chg="del">
        <pc:chgData name="Ed" userId="61aa7c48ee0e3db0" providerId="LiveId" clId="{DC865DC4-D933-418B-AA19-AAA4E07E6290}" dt="2022-12-03T22:26:33.968" v="1407" actId="47"/>
        <pc:sldMkLst>
          <pc:docMk/>
          <pc:sldMk cId="792187738" sldId="1789"/>
        </pc:sldMkLst>
      </pc:sldChg>
      <pc:sldChg chg="del">
        <pc:chgData name="Ed" userId="61aa7c48ee0e3db0" providerId="LiveId" clId="{DC865DC4-D933-418B-AA19-AAA4E07E6290}" dt="2022-12-03T22:26:34.768" v="1408" actId="47"/>
        <pc:sldMkLst>
          <pc:docMk/>
          <pc:sldMk cId="1525551065" sldId="1790"/>
        </pc:sldMkLst>
      </pc:sldChg>
      <pc:sldChg chg="modSp add mod">
        <pc:chgData name="Ed" userId="61aa7c48ee0e3db0" providerId="LiveId" clId="{DC865DC4-D933-418B-AA19-AAA4E07E6290}" dt="2022-12-03T21:49:04.832" v="103" actId="20577"/>
        <pc:sldMkLst>
          <pc:docMk/>
          <pc:sldMk cId="421246220" sldId="1791"/>
        </pc:sldMkLst>
        <pc:spChg chg="mod">
          <ac:chgData name="Ed" userId="61aa7c48ee0e3db0" providerId="LiveId" clId="{DC865DC4-D933-418B-AA19-AAA4E07E6290}" dt="2022-12-03T21:48:54.583" v="88" actId="113"/>
          <ac:spMkLst>
            <pc:docMk/>
            <pc:sldMk cId="421246220" sldId="1791"/>
            <ac:spMk id="2" creationId="{F08A2007-B9E6-48A8-9E5E-C98EDFD53C8F}"/>
          </ac:spMkLst>
        </pc:spChg>
        <pc:spChg chg="mod">
          <ac:chgData name="Ed" userId="61aa7c48ee0e3db0" providerId="LiveId" clId="{DC865DC4-D933-418B-AA19-AAA4E07E6290}" dt="2022-12-03T21:49:04.832" v="103" actId="20577"/>
          <ac:spMkLst>
            <pc:docMk/>
            <pc:sldMk cId="421246220" sldId="1791"/>
            <ac:spMk id="3" creationId="{F6C638D0-C884-48CF-BE26-27EEF100FAF2}"/>
          </ac:spMkLst>
        </pc:spChg>
      </pc:sldChg>
      <pc:sldChg chg="modSp add mod">
        <pc:chgData name="Ed" userId="61aa7c48ee0e3db0" providerId="LiveId" clId="{DC865DC4-D933-418B-AA19-AAA4E07E6290}" dt="2022-12-03T21:59:01.060" v="459" actId="15"/>
        <pc:sldMkLst>
          <pc:docMk/>
          <pc:sldMk cId="301531521" sldId="1792"/>
        </pc:sldMkLst>
        <pc:spChg chg="mod">
          <ac:chgData name="Ed" userId="61aa7c48ee0e3db0" providerId="LiveId" clId="{DC865DC4-D933-418B-AA19-AAA4E07E6290}" dt="2022-12-03T21:59:01.060" v="459" actId="15"/>
          <ac:spMkLst>
            <pc:docMk/>
            <pc:sldMk cId="301531521" sldId="1792"/>
            <ac:spMk id="2" creationId="{F08A2007-B9E6-48A8-9E5E-C98EDFD53C8F}"/>
          </ac:spMkLst>
        </pc:spChg>
        <pc:spChg chg="mod">
          <ac:chgData name="Ed" userId="61aa7c48ee0e3db0" providerId="LiveId" clId="{DC865DC4-D933-418B-AA19-AAA4E07E6290}" dt="2022-12-03T21:52:32.742" v="145" actId="20577"/>
          <ac:spMkLst>
            <pc:docMk/>
            <pc:sldMk cId="301531521" sldId="1792"/>
            <ac:spMk id="3" creationId="{F6C638D0-C884-48CF-BE26-27EEF100FAF2}"/>
          </ac:spMkLst>
        </pc:spChg>
      </pc:sldChg>
      <pc:sldChg chg="modSp add mod">
        <pc:chgData name="Ed" userId="61aa7c48ee0e3db0" providerId="LiveId" clId="{DC865DC4-D933-418B-AA19-AAA4E07E6290}" dt="2022-12-03T22:00:05.463" v="479" actId="20577"/>
        <pc:sldMkLst>
          <pc:docMk/>
          <pc:sldMk cId="2512694939" sldId="1793"/>
        </pc:sldMkLst>
        <pc:spChg chg="mod">
          <ac:chgData name="Ed" userId="61aa7c48ee0e3db0" providerId="LiveId" clId="{DC865DC4-D933-418B-AA19-AAA4E07E6290}" dt="2022-12-03T21:59:54.795" v="464" actId="255"/>
          <ac:spMkLst>
            <pc:docMk/>
            <pc:sldMk cId="2512694939" sldId="1793"/>
            <ac:spMk id="2" creationId="{F08A2007-B9E6-48A8-9E5E-C98EDFD53C8F}"/>
          </ac:spMkLst>
        </pc:spChg>
        <pc:spChg chg="mod">
          <ac:chgData name="Ed" userId="61aa7c48ee0e3db0" providerId="LiveId" clId="{DC865DC4-D933-418B-AA19-AAA4E07E6290}" dt="2022-12-03T22:00:05.463" v="479" actId="20577"/>
          <ac:spMkLst>
            <pc:docMk/>
            <pc:sldMk cId="2512694939" sldId="1793"/>
            <ac:spMk id="3" creationId="{F6C638D0-C884-48CF-BE26-27EEF100FAF2}"/>
          </ac:spMkLst>
        </pc:spChg>
      </pc:sldChg>
      <pc:sldChg chg="add">
        <pc:chgData name="Ed" userId="61aa7c48ee0e3db0" providerId="LiveId" clId="{DC865DC4-D933-418B-AA19-AAA4E07E6290}" dt="2022-12-03T22:00:20.965" v="480"/>
        <pc:sldMkLst>
          <pc:docMk/>
          <pc:sldMk cId="1426474035" sldId="1794"/>
        </pc:sldMkLst>
      </pc:sldChg>
      <pc:sldChg chg="modSp add mod">
        <pc:chgData name="Ed" userId="61aa7c48ee0e3db0" providerId="LiveId" clId="{DC865DC4-D933-418B-AA19-AAA4E07E6290}" dt="2022-12-03T22:05:26.888" v="523" actId="20577"/>
        <pc:sldMkLst>
          <pc:docMk/>
          <pc:sldMk cId="3126942201" sldId="1795"/>
        </pc:sldMkLst>
        <pc:spChg chg="mod">
          <ac:chgData name="Ed" userId="61aa7c48ee0e3db0" providerId="LiveId" clId="{DC865DC4-D933-418B-AA19-AAA4E07E6290}" dt="2022-12-03T22:05:26.888" v="523" actId="20577"/>
          <ac:spMkLst>
            <pc:docMk/>
            <pc:sldMk cId="3126942201" sldId="1795"/>
            <ac:spMk id="2" creationId="{F08A2007-B9E6-48A8-9E5E-C98EDFD53C8F}"/>
          </ac:spMkLst>
        </pc:spChg>
      </pc:sldChg>
      <pc:sldChg chg="addSp modSp add mod modAnim">
        <pc:chgData name="Ed" userId="61aa7c48ee0e3db0" providerId="LiveId" clId="{DC865DC4-D933-418B-AA19-AAA4E07E6290}" dt="2022-12-03T22:12:08.949" v="1051" actId="20577"/>
        <pc:sldMkLst>
          <pc:docMk/>
          <pc:sldMk cId="832355329" sldId="1796"/>
        </pc:sldMkLst>
        <pc:spChg chg="mod">
          <ac:chgData name="Ed" userId="61aa7c48ee0e3db0" providerId="LiveId" clId="{DC865DC4-D933-418B-AA19-AAA4E07E6290}" dt="2022-12-03T22:06:16.007" v="534" actId="20577"/>
          <ac:spMkLst>
            <pc:docMk/>
            <pc:sldMk cId="832355329" sldId="1796"/>
            <ac:spMk id="2" creationId="{F08A2007-B9E6-48A8-9E5E-C98EDFD53C8F}"/>
          </ac:spMkLst>
        </pc:spChg>
        <pc:spChg chg="add mod">
          <ac:chgData name="Ed" userId="61aa7c48ee0e3db0" providerId="LiveId" clId="{DC865DC4-D933-418B-AA19-AAA4E07E6290}" dt="2022-12-03T22:12:08.949" v="1051" actId="20577"/>
          <ac:spMkLst>
            <pc:docMk/>
            <pc:sldMk cId="832355329" sldId="1796"/>
            <ac:spMk id="4" creationId="{727D7655-F197-BC69-4E1D-83DF85726A5B}"/>
          </ac:spMkLst>
        </pc:spChg>
      </pc:sldChg>
      <pc:sldChg chg="modSp add mod">
        <pc:chgData name="Ed" userId="61aa7c48ee0e3db0" providerId="LiveId" clId="{DC865DC4-D933-418B-AA19-AAA4E07E6290}" dt="2022-12-03T22:13:49.518" v="1068" actId="20577"/>
        <pc:sldMkLst>
          <pc:docMk/>
          <pc:sldMk cId="1600694326" sldId="1797"/>
        </pc:sldMkLst>
        <pc:spChg chg="mod">
          <ac:chgData name="Ed" userId="61aa7c48ee0e3db0" providerId="LiveId" clId="{DC865DC4-D933-418B-AA19-AAA4E07E6290}" dt="2022-12-03T22:13:41.307" v="1059" actId="115"/>
          <ac:spMkLst>
            <pc:docMk/>
            <pc:sldMk cId="1600694326" sldId="1797"/>
            <ac:spMk id="2" creationId="{F08A2007-B9E6-48A8-9E5E-C98EDFD53C8F}"/>
          </ac:spMkLst>
        </pc:spChg>
        <pc:spChg chg="mod">
          <ac:chgData name="Ed" userId="61aa7c48ee0e3db0" providerId="LiveId" clId="{DC865DC4-D933-418B-AA19-AAA4E07E6290}" dt="2022-12-03T22:13:49.518" v="1068" actId="20577"/>
          <ac:spMkLst>
            <pc:docMk/>
            <pc:sldMk cId="1600694326" sldId="1797"/>
            <ac:spMk id="3" creationId="{F6C638D0-C884-48CF-BE26-27EEF100FAF2}"/>
          </ac:spMkLst>
        </pc:spChg>
      </pc:sldChg>
      <pc:sldChg chg="modSp add mod modAnim">
        <pc:chgData name="Ed" userId="61aa7c48ee0e3db0" providerId="LiveId" clId="{DC865DC4-D933-418B-AA19-AAA4E07E6290}" dt="2022-12-03T22:17:56.094" v="1219"/>
        <pc:sldMkLst>
          <pc:docMk/>
          <pc:sldMk cId="978250094" sldId="1798"/>
        </pc:sldMkLst>
        <pc:spChg chg="mod">
          <ac:chgData name="Ed" userId="61aa7c48ee0e3db0" providerId="LiveId" clId="{DC865DC4-D933-418B-AA19-AAA4E07E6290}" dt="2022-12-03T22:17:25.989" v="1209" actId="255"/>
          <ac:spMkLst>
            <pc:docMk/>
            <pc:sldMk cId="978250094" sldId="1798"/>
            <ac:spMk id="2" creationId="{F08A2007-B9E6-48A8-9E5E-C98EDFD53C8F}"/>
          </ac:spMkLst>
        </pc:spChg>
        <pc:spChg chg="mod">
          <ac:chgData name="Ed" userId="61aa7c48ee0e3db0" providerId="LiveId" clId="{DC865DC4-D933-418B-AA19-AAA4E07E6290}" dt="2022-12-03T22:15:14.169" v="1148" actId="255"/>
          <ac:spMkLst>
            <pc:docMk/>
            <pc:sldMk cId="978250094" sldId="1798"/>
            <ac:spMk id="3" creationId="{F6C638D0-C884-48CF-BE26-27EEF100FAF2}"/>
          </ac:spMkLst>
        </pc:spChg>
      </pc:sldChg>
      <pc:sldChg chg="modSp add mod">
        <pc:chgData name="Ed" userId="61aa7c48ee0e3db0" providerId="LiveId" clId="{DC865DC4-D933-418B-AA19-AAA4E07E6290}" dt="2022-12-03T22:22:51.840" v="1262" actId="20577"/>
        <pc:sldMkLst>
          <pc:docMk/>
          <pc:sldMk cId="3763975138" sldId="1799"/>
        </pc:sldMkLst>
        <pc:spChg chg="mod">
          <ac:chgData name="Ed" userId="61aa7c48ee0e3db0" providerId="LiveId" clId="{DC865DC4-D933-418B-AA19-AAA4E07E6290}" dt="2022-12-03T22:22:41.200" v="1242" actId="255"/>
          <ac:spMkLst>
            <pc:docMk/>
            <pc:sldMk cId="3763975138" sldId="1799"/>
            <ac:spMk id="2" creationId="{F08A2007-B9E6-48A8-9E5E-C98EDFD53C8F}"/>
          </ac:spMkLst>
        </pc:spChg>
        <pc:spChg chg="mod">
          <ac:chgData name="Ed" userId="61aa7c48ee0e3db0" providerId="LiveId" clId="{DC865DC4-D933-418B-AA19-AAA4E07E6290}" dt="2022-12-03T22:22:51.840" v="1262" actId="20577"/>
          <ac:spMkLst>
            <pc:docMk/>
            <pc:sldMk cId="3763975138" sldId="1799"/>
            <ac:spMk id="3" creationId="{F6C638D0-C884-48CF-BE26-27EEF100FAF2}"/>
          </ac:spMkLst>
        </pc:spChg>
      </pc:sldChg>
      <pc:sldChg chg="modSp add mod">
        <pc:chgData name="Ed" userId="61aa7c48ee0e3db0" providerId="LiveId" clId="{DC865DC4-D933-418B-AA19-AAA4E07E6290}" dt="2022-12-03T22:24:16.143" v="1285" actId="20577"/>
        <pc:sldMkLst>
          <pc:docMk/>
          <pc:sldMk cId="3619782854" sldId="1800"/>
        </pc:sldMkLst>
        <pc:spChg chg="mod">
          <ac:chgData name="Ed" userId="61aa7c48ee0e3db0" providerId="LiveId" clId="{DC865DC4-D933-418B-AA19-AAA4E07E6290}" dt="2022-12-03T22:24:08.528" v="1267" actId="113"/>
          <ac:spMkLst>
            <pc:docMk/>
            <pc:sldMk cId="3619782854" sldId="1800"/>
            <ac:spMk id="2" creationId="{F08A2007-B9E6-48A8-9E5E-C98EDFD53C8F}"/>
          </ac:spMkLst>
        </pc:spChg>
        <pc:spChg chg="mod">
          <ac:chgData name="Ed" userId="61aa7c48ee0e3db0" providerId="LiveId" clId="{DC865DC4-D933-418B-AA19-AAA4E07E6290}" dt="2022-12-03T22:24:16.143" v="1285" actId="20577"/>
          <ac:spMkLst>
            <pc:docMk/>
            <pc:sldMk cId="3619782854" sldId="1800"/>
            <ac:spMk id="3" creationId="{F6C638D0-C884-48CF-BE26-27EEF100FAF2}"/>
          </ac:spMkLst>
        </pc:spChg>
      </pc:sldChg>
      <pc:sldChg chg="modSp add mod">
        <pc:chgData name="Ed" userId="61aa7c48ee0e3db0" providerId="LiveId" clId="{DC865DC4-D933-418B-AA19-AAA4E07E6290}" dt="2022-12-03T22:24:59.279" v="1364" actId="6549"/>
        <pc:sldMkLst>
          <pc:docMk/>
          <pc:sldMk cId="1885241094" sldId="1801"/>
        </pc:sldMkLst>
        <pc:spChg chg="mod">
          <ac:chgData name="Ed" userId="61aa7c48ee0e3db0" providerId="LiveId" clId="{DC865DC4-D933-418B-AA19-AAA4E07E6290}" dt="2022-12-03T22:24:59.279" v="1364" actId="6549"/>
          <ac:spMkLst>
            <pc:docMk/>
            <pc:sldMk cId="1885241094" sldId="1801"/>
            <ac:spMk id="2" creationId="{F08A2007-B9E6-48A8-9E5E-C98EDFD53C8F}"/>
          </ac:spMkLst>
        </pc:spChg>
        <pc:spChg chg="mod">
          <ac:chgData name="Ed" userId="61aa7c48ee0e3db0" providerId="LiveId" clId="{DC865DC4-D933-418B-AA19-AAA4E07E6290}" dt="2022-12-03T22:24:39.231" v="1306" actId="20577"/>
          <ac:spMkLst>
            <pc:docMk/>
            <pc:sldMk cId="1885241094" sldId="1801"/>
            <ac:spMk id="3" creationId="{F6C638D0-C884-48CF-BE26-27EEF100FAF2}"/>
          </ac:spMkLst>
        </pc:spChg>
      </pc:sldChg>
      <pc:sldChg chg="modSp add mod">
        <pc:chgData name="Ed" userId="61aa7c48ee0e3db0" providerId="LiveId" clId="{DC865DC4-D933-418B-AA19-AAA4E07E6290}" dt="2022-12-03T22:25:59.704" v="1386" actId="20577"/>
        <pc:sldMkLst>
          <pc:docMk/>
          <pc:sldMk cId="615619391" sldId="1802"/>
        </pc:sldMkLst>
        <pc:spChg chg="mod">
          <ac:chgData name="Ed" userId="61aa7c48ee0e3db0" providerId="LiveId" clId="{DC865DC4-D933-418B-AA19-AAA4E07E6290}" dt="2022-12-03T22:25:52.392" v="1368" actId="255"/>
          <ac:spMkLst>
            <pc:docMk/>
            <pc:sldMk cId="615619391" sldId="1802"/>
            <ac:spMk id="2" creationId="{F08A2007-B9E6-48A8-9E5E-C98EDFD53C8F}"/>
          </ac:spMkLst>
        </pc:spChg>
        <pc:spChg chg="mod">
          <ac:chgData name="Ed" userId="61aa7c48ee0e3db0" providerId="LiveId" clId="{DC865DC4-D933-418B-AA19-AAA4E07E6290}" dt="2022-12-03T22:25:59.704" v="1386" actId="20577"/>
          <ac:spMkLst>
            <pc:docMk/>
            <pc:sldMk cId="615619391" sldId="1802"/>
            <ac:spMk id="3" creationId="{F6C638D0-C884-48CF-BE26-27EEF100FAF2}"/>
          </ac:spMkLst>
        </pc:spChg>
      </pc:sldChg>
      <pc:sldChg chg="add del">
        <pc:chgData name="Ed" userId="61aa7c48ee0e3db0" providerId="LiveId" clId="{DC865DC4-D933-418B-AA19-AAA4E07E6290}" dt="2022-12-03T22:26:28.028" v="1390" actId="47"/>
        <pc:sldMkLst>
          <pc:docMk/>
          <pc:sldMk cId="2156547153" sldId="1803"/>
        </pc:sldMkLst>
      </pc:sldChg>
      <pc:sldChg chg="modSp add mod">
        <pc:chgData name="Ed" userId="61aa7c48ee0e3db0" providerId="LiveId" clId="{DC865DC4-D933-418B-AA19-AAA4E07E6290}" dt="2022-12-03T22:26:22.908" v="1389" actId="255"/>
        <pc:sldMkLst>
          <pc:docMk/>
          <pc:sldMk cId="931526600" sldId="1804"/>
        </pc:sldMkLst>
        <pc:spChg chg="mod">
          <ac:chgData name="Ed" userId="61aa7c48ee0e3db0" providerId="LiveId" clId="{DC865DC4-D933-418B-AA19-AAA4E07E6290}" dt="2022-12-03T22:26:22.908" v="1389" actId="255"/>
          <ac:spMkLst>
            <pc:docMk/>
            <pc:sldMk cId="931526600" sldId="1804"/>
            <ac:spMk id="2" creationId="{F08A2007-B9E6-48A8-9E5E-C98EDFD53C8F}"/>
          </ac:spMkLst>
        </pc:spChg>
      </pc:sldChg>
      <pc:sldChg chg="add">
        <pc:chgData name="Ed" userId="61aa7c48ee0e3db0" providerId="LiveId" clId="{DC865DC4-D933-418B-AA19-AAA4E07E6290}" dt="2022-12-03T22:26:42.917" v="1409"/>
        <pc:sldMkLst>
          <pc:docMk/>
          <pc:sldMk cId="1386100084" sldId="180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December 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Now to Him Who is Able…</a:t>
            </a:r>
          </a:p>
          <a:p>
            <a:pPr algn="ctr"/>
            <a:r>
              <a:rPr lang="en-US" sz="3200" dirty="0"/>
              <a:t>Part 1</a:t>
            </a:r>
          </a:p>
          <a:p>
            <a:pPr algn="ctr"/>
            <a:r>
              <a:rPr lang="en-US" sz="2800" i="1" dirty="0"/>
              <a:t>Jude 24-25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James 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For we all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stumble</a:t>
            </a:r>
            <a:r>
              <a:rPr lang="en-US" sz="4400" i="1" dirty="0">
                <a:effectLst/>
                <a:latin typeface="Calibri" panose="020F0502020204030204" pitchFamily="34" charset="0"/>
                <a:ea typeface="Calibri" panose="020F0502020204030204" pitchFamily="34" charset="0"/>
                <a:cs typeface="Calibri" panose="020F0502020204030204" pitchFamily="34" charset="0"/>
              </a:rPr>
              <a:t> in many ways. If anyone does not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stumble</a:t>
            </a:r>
            <a:r>
              <a:rPr lang="en-US" sz="4400" i="1" dirty="0">
                <a:effectLst/>
                <a:latin typeface="Calibri" panose="020F0502020204030204" pitchFamily="34" charset="0"/>
                <a:ea typeface="Calibri" panose="020F0502020204030204" pitchFamily="34" charset="0"/>
                <a:cs typeface="Calibri" panose="020F0502020204030204" pitchFamily="34" charset="0"/>
              </a:rPr>
              <a:t> in what he says, he is a perfect man, able to bridle the whole body as well.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694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4800" b="1" dirty="0">
                <a:solidFill>
                  <a:schemeClr val="accent2"/>
                </a:solidFill>
              </a:rPr>
              <a:t>TULIP </a:t>
            </a:r>
          </a:p>
          <a:p>
            <a:pPr algn="ctr"/>
            <a:r>
              <a:rPr lang="en-US" sz="3600" b="1" dirty="0">
                <a:solidFill>
                  <a:schemeClr val="accent2"/>
                </a:solidFill>
              </a:rPr>
              <a:t>(Biblical Christianity/Calvinism)</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2154411"/>
            <a:ext cx="11590636" cy="3939540"/>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5000" b="1" dirty="0">
                <a:effectLst/>
                <a:latin typeface="Arial" panose="020B0604020202020204" pitchFamily="34" charset="0"/>
                <a:ea typeface="Calibri" panose="020F0502020204030204" pitchFamily="34" charset="0"/>
                <a:cs typeface="Times New Roman" panose="02020603050405020304" pitchFamily="18" charset="0"/>
              </a:rPr>
              <a:t>T</a:t>
            </a:r>
            <a:r>
              <a:rPr lang="en-US" sz="4400" dirty="0">
                <a:effectLst/>
                <a:latin typeface="Arial" panose="020B0604020202020204" pitchFamily="34" charset="0"/>
                <a:ea typeface="Calibri" panose="020F0502020204030204" pitchFamily="34" charset="0"/>
                <a:cs typeface="Times New Roman" panose="02020603050405020304" pitchFamily="18" charset="0"/>
              </a:rPr>
              <a:t>otal depravity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5000" b="1" dirty="0">
                <a:effectLst/>
                <a:latin typeface="Arial" panose="020B0604020202020204" pitchFamily="34" charset="0"/>
                <a:ea typeface="Calibri" panose="020F0502020204030204" pitchFamily="34" charset="0"/>
                <a:cs typeface="Times New Roman" panose="02020603050405020304" pitchFamily="18" charset="0"/>
              </a:rPr>
              <a:t>U</a:t>
            </a:r>
            <a:r>
              <a:rPr lang="en-US" sz="4400" dirty="0">
                <a:effectLst/>
                <a:latin typeface="Arial" panose="020B0604020202020204" pitchFamily="34" charset="0"/>
                <a:ea typeface="Calibri" panose="020F0502020204030204" pitchFamily="34" charset="0"/>
                <a:cs typeface="Times New Roman" panose="02020603050405020304" pitchFamily="18" charset="0"/>
              </a:rPr>
              <a:t>nconditional election</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5000" b="1" dirty="0">
                <a:effectLst/>
                <a:latin typeface="Arial" panose="020B0604020202020204" pitchFamily="34" charset="0"/>
                <a:ea typeface="Calibri" panose="020F0502020204030204" pitchFamily="34" charset="0"/>
                <a:cs typeface="Times New Roman" panose="02020603050405020304" pitchFamily="18" charset="0"/>
              </a:rPr>
              <a:t>L</a:t>
            </a:r>
            <a:r>
              <a:rPr lang="en-US" sz="4400" dirty="0">
                <a:effectLst/>
                <a:latin typeface="Arial" panose="020B0604020202020204" pitchFamily="34" charset="0"/>
                <a:ea typeface="Calibri" panose="020F0502020204030204" pitchFamily="34" charset="0"/>
                <a:cs typeface="Times New Roman" panose="02020603050405020304" pitchFamily="18" charset="0"/>
              </a:rPr>
              <a:t>imited atonement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5000" b="1" dirty="0">
                <a:effectLst/>
                <a:latin typeface="Arial" panose="020B0604020202020204" pitchFamily="34" charset="0"/>
                <a:ea typeface="Calibri" panose="020F0502020204030204" pitchFamily="34" charset="0"/>
                <a:cs typeface="Times New Roman" panose="02020603050405020304" pitchFamily="18" charset="0"/>
              </a:rPr>
              <a:t>I</a:t>
            </a:r>
            <a:r>
              <a:rPr lang="en-US" sz="4400" dirty="0">
                <a:effectLst/>
                <a:latin typeface="Arial" panose="020B0604020202020204" pitchFamily="34" charset="0"/>
                <a:ea typeface="Calibri" panose="020F0502020204030204" pitchFamily="34" charset="0"/>
                <a:cs typeface="Times New Roman" panose="02020603050405020304" pitchFamily="18" charset="0"/>
              </a:rPr>
              <a:t>rresistible grace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5000" b="1" dirty="0">
                <a:effectLst/>
                <a:latin typeface="Arial" panose="020B0604020202020204" pitchFamily="34" charset="0"/>
                <a:ea typeface="Calibri" panose="020F0502020204030204" pitchFamily="34" charset="0"/>
                <a:cs typeface="Times New Roman" panose="02020603050405020304" pitchFamily="18" charset="0"/>
              </a:rPr>
              <a:t>P</a:t>
            </a:r>
            <a:r>
              <a:rPr lang="en-US" sz="4400" dirty="0">
                <a:effectLst/>
                <a:latin typeface="Arial" panose="020B0604020202020204" pitchFamily="34" charset="0"/>
                <a:ea typeface="Calibri" panose="020F0502020204030204" pitchFamily="34" charset="0"/>
                <a:cs typeface="Times New Roman" panose="02020603050405020304" pitchFamily="18" charset="0"/>
              </a:rPr>
              <a:t>erseverance of the saints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82500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7000"/>
                            </p:stCondLst>
                            <p:childTnLst>
                              <p:par>
                                <p:cTn id="17" presetID="10" presetClass="entr" presetSubtype="0" fill="hold" nodeType="afterEffect">
                                  <p:stCondLst>
                                    <p:cond delay="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9500"/>
                            </p:stCondLst>
                            <p:childTnLst>
                              <p:par>
                                <p:cTn id="21" presetID="10" presetClass="entr" presetSubtype="0" fill="hold" nodeType="afterEffect">
                                  <p:stCondLst>
                                    <p:cond delay="7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5:12; 18-19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12 Therefore, just as through one man sin entered into the world, and death through sin, and so death spread to all men, because all sinned…18 So then as through one transgression there resulted condemnation to all men, even so through one act of righteousness there resulted justification of life to all men. 19 For as through the one man's disobedience the many were made sinners, even so through the obedience of the One the many will be made righteous. </a:t>
            </a:r>
          </a:p>
        </p:txBody>
      </p:sp>
    </p:spTree>
    <p:extLst>
      <p:ext uri="{BB962C8B-B14F-4D97-AF65-F5344CB8AC3E}">
        <p14:creationId xmlns:p14="http://schemas.microsoft.com/office/powerpoint/2010/main" val="37639751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Peter 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and He Himself bore our sins in His body on the cross, so that we might die to sin and live to righteousness; for by His wounds you were healed.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7828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Corinthians 5:21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He made Him who knew no sin to be sin on our behalf, so that we might become the righteousness of God in Him.</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52410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Charles Spurgeon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Arial" panose="020B0604020202020204" pitchFamily="34" charset="0"/>
                <a:ea typeface="Calibri" panose="020F0502020204030204" pitchFamily="34" charset="0"/>
                <a:cs typeface="Times New Roman" panose="02020603050405020304" pitchFamily="18" charset="0"/>
              </a:rPr>
              <a:t>There is no stability in any Christian, in himself considered; it is the grace of God within him that enables him to stand. I believe that the soul of man is immortal, yet not in and of itself, but only by the immortality which God bestows upon it from His own essential immortality. So is it with the new life that is within us. It shall never perish; but it is only eternal because God continues to keep it alive. Your final perseverance is not the result of anything in yourself, but the result of the grace which God continues to give you, and of His eternal purpose which first chose you and of His almighty power which still keeps you alive.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6193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Charles Spurgeon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Arial" panose="020B0604020202020204" pitchFamily="34" charset="0"/>
                <a:ea typeface="Calibri" panose="020F0502020204030204" pitchFamily="34" charset="0"/>
                <a:cs typeface="Times New Roman" panose="02020603050405020304" pitchFamily="18" charset="0"/>
              </a:rPr>
              <a:t>Ah, my brethren, the brightest saints on earth would fall into the lowest hell if God did not keep them from falling. Therefore, praise Him, O ye stars that shine in the Church’s sky, for ye would go out with a noxious smell, as lamps do for want of oil, did not the Lord keep your heavenly flame burning. Glory be unto the Preserver of His Church who keeps His loved ones even to the end!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5266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December 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Now to Him Who is Able…</a:t>
            </a:r>
          </a:p>
          <a:p>
            <a:pPr algn="ctr"/>
            <a:r>
              <a:rPr lang="en-US" sz="3200" dirty="0"/>
              <a:t>Part 1</a:t>
            </a:r>
          </a:p>
          <a:p>
            <a:pPr algn="ctr"/>
            <a:r>
              <a:rPr lang="en-US" sz="2800" i="1" dirty="0"/>
              <a:t>Jude 24-25</a:t>
            </a:r>
          </a:p>
        </p:txBody>
      </p:sp>
    </p:spTree>
    <p:extLst>
      <p:ext uri="{BB962C8B-B14F-4D97-AF65-F5344CB8AC3E}">
        <p14:creationId xmlns:p14="http://schemas.microsoft.com/office/powerpoint/2010/main" val="138610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154984"/>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24 Now to Him who is able to keep you from stumbling, and to make you stand in the presence of His glory blameless with great joy, 25 to the only God our Savior, through Jesus Christ our Lord, be glory, majesty, dominion and authority, before all time and now and forever. Amen. </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4:4-5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154984"/>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Now to the one who works, his wage is not credited as a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favor</a:t>
            </a:r>
            <a:r>
              <a:rPr lang="en-US" sz="4400" i="1" dirty="0">
                <a:effectLst/>
                <a:latin typeface="Calibri" panose="020F0502020204030204" pitchFamily="34" charset="0"/>
                <a:ea typeface="Calibri" panose="020F0502020204030204" pitchFamily="34" charset="0"/>
                <a:cs typeface="Calibri" panose="020F0502020204030204" pitchFamily="34" charset="0"/>
              </a:rPr>
              <a:t> [grace], but as what is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due</a:t>
            </a:r>
            <a:r>
              <a:rPr lang="en-US" sz="4400" i="1" dirty="0">
                <a:effectLst/>
                <a:latin typeface="Calibri" panose="020F0502020204030204" pitchFamily="34" charset="0"/>
                <a:ea typeface="Calibri" panose="020F0502020204030204" pitchFamily="34" charset="0"/>
                <a:cs typeface="Calibri" panose="020F0502020204030204" pitchFamily="34" charset="0"/>
              </a:rPr>
              <a:t> [what has been earned]. But to the one who does not work, but believes in Him who justifies the ungodly, his faith is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credited</a:t>
            </a:r>
            <a:r>
              <a:rPr lang="en-US" sz="4400" i="1" dirty="0">
                <a:effectLst/>
                <a:latin typeface="Calibri" panose="020F0502020204030204" pitchFamily="34" charset="0"/>
                <a:ea typeface="Calibri" panose="020F0502020204030204" pitchFamily="34" charset="0"/>
                <a:cs typeface="Calibri" panose="020F0502020204030204" pitchFamily="34" charset="0"/>
              </a:rPr>
              <a:t> [imputed – charged to our account ledger] as righteousness…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3686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Ephesians 2:8-9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For by grace you have been saved through faith; and that not of yourselves, it is the gift of God; not as a result of works, so that no one may boast.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462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Doxologies of Psalms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32092"/>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Each book of the Psalms (ther</a:t>
            </a:r>
            <a:r>
              <a:rPr lang="en-US" sz="4400" i="1" dirty="0">
                <a:latin typeface="Calibri" panose="020F0502020204030204" pitchFamily="34" charset="0"/>
                <a:ea typeface="Times New Roman" panose="02020603050405020304" pitchFamily="18" charset="0"/>
                <a:cs typeface="Calibri" panose="020F0502020204030204" pitchFamily="34" charset="0"/>
              </a:rPr>
              <a:t>e are five) ends with a doxology:</a:t>
            </a:r>
          </a:p>
          <a:p>
            <a:pPr marL="1028700" lvl="1" indent="-571500" algn="just">
              <a:buFont typeface="Wingdings" panose="05000000000000000000" pitchFamily="2" charset="2"/>
              <a:buChar char="§"/>
            </a:pPr>
            <a:r>
              <a:rPr lang="en-US" sz="4400" i="1" dirty="0">
                <a:effectLst/>
                <a:latin typeface="Calibri" panose="020F0502020204030204" pitchFamily="34" charset="0"/>
                <a:ea typeface="Calibri" panose="020F0502020204030204" pitchFamily="34" charset="0"/>
                <a:cs typeface="Calibri" panose="020F0502020204030204" pitchFamily="34" charset="0"/>
              </a:rPr>
              <a:t>Book </a:t>
            </a:r>
            <a:r>
              <a:rPr lang="en-US" sz="4400" i="1" dirty="0">
                <a:latin typeface="Calibri" panose="020F0502020204030204" pitchFamily="34" charset="0"/>
                <a:ea typeface="Calibri" panose="020F0502020204030204" pitchFamily="34" charset="0"/>
                <a:cs typeface="Calibri" panose="020F0502020204030204" pitchFamily="34" charset="0"/>
              </a:rPr>
              <a:t>1 (1-41) 			-41:13</a:t>
            </a:r>
          </a:p>
          <a:p>
            <a:pPr marL="1028700" lvl="1" indent="-571500" algn="just">
              <a:buFont typeface="Wingdings" panose="05000000000000000000" pitchFamily="2" charset="2"/>
              <a:buChar char="§"/>
            </a:pPr>
            <a:r>
              <a:rPr lang="en-US" sz="4400" i="1" dirty="0">
                <a:effectLst/>
                <a:latin typeface="Calibri" panose="020F0502020204030204" pitchFamily="34" charset="0"/>
                <a:ea typeface="Calibri" panose="020F0502020204030204" pitchFamily="34" charset="0"/>
                <a:cs typeface="Calibri" panose="020F0502020204030204" pitchFamily="34" charset="0"/>
              </a:rPr>
              <a:t>Book 2 (42-72)			-72:18-19 </a:t>
            </a:r>
          </a:p>
          <a:p>
            <a:pPr marL="1028700" lvl="1" indent="-571500" algn="just">
              <a:buFont typeface="Wingdings" panose="05000000000000000000" pitchFamily="2" charset="2"/>
              <a:buChar char="§"/>
            </a:pPr>
            <a:r>
              <a:rPr lang="en-US" sz="4400" i="1" dirty="0">
                <a:latin typeface="Calibri" panose="020F0502020204030204" pitchFamily="34" charset="0"/>
                <a:ea typeface="Calibri" panose="020F0502020204030204" pitchFamily="34" charset="0"/>
                <a:cs typeface="Calibri" panose="020F0502020204030204" pitchFamily="34" charset="0"/>
              </a:rPr>
              <a:t>Book 3 (73-89)			-89:52</a:t>
            </a:r>
          </a:p>
          <a:p>
            <a:pPr marL="1028700" lvl="1" indent="-571500" algn="just">
              <a:buFont typeface="Wingdings" panose="05000000000000000000" pitchFamily="2" charset="2"/>
              <a:buChar char="§"/>
            </a:pPr>
            <a:r>
              <a:rPr lang="en-US" sz="4400" i="1" dirty="0">
                <a:effectLst/>
                <a:latin typeface="Calibri" panose="020F0502020204030204" pitchFamily="34" charset="0"/>
                <a:ea typeface="Calibri" panose="020F0502020204030204" pitchFamily="34" charset="0"/>
                <a:cs typeface="Calibri" panose="020F0502020204030204" pitchFamily="34" charset="0"/>
              </a:rPr>
              <a:t>Book 4 (90-106) 		-106:48</a:t>
            </a:r>
          </a:p>
          <a:p>
            <a:pPr marL="1028700" lvl="1" indent="-571500" algn="just">
              <a:buFont typeface="Wingdings" panose="05000000000000000000" pitchFamily="2" charset="2"/>
              <a:buChar char="§"/>
            </a:pPr>
            <a:r>
              <a:rPr lang="en-US" sz="4400" i="1" dirty="0">
                <a:latin typeface="Calibri" panose="020F0502020204030204" pitchFamily="34" charset="0"/>
                <a:ea typeface="Calibri" panose="020F0502020204030204" pitchFamily="34" charset="0"/>
                <a:cs typeface="Calibri" panose="020F0502020204030204" pitchFamily="34" charset="0"/>
              </a:rPr>
              <a:t>Book 5	(107-150) 	-150:1-6</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5315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11:33-36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0" marR="0" algn="just">
              <a:spcBef>
                <a:spcPts val="0"/>
              </a:spcBef>
              <a:spcAft>
                <a:spcPts val="0"/>
              </a:spcAft>
            </a:pPr>
            <a:r>
              <a:rPr lang="en-US" sz="4200" i="1" dirty="0">
                <a:effectLst/>
                <a:latin typeface="Calibri" panose="020F0502020204030204" pitchFamily="34" charset="0"/>
                <a:ea typeface="Calibri" panose="020F0502020204030204" pitchFamily="34" charset="0"/>
                <a:cs typeface="Calibri" panose="020F0502020204030204" pitchFamily="34" charset="0"/>
              </a:rPr>
              <a:t>Oh, the depth of the riches both of the wisdom and knowledge of God! How unsearchable are His judgments and unfathomable His ways! For WHO HAS KNOWN THE MIND OF THE LORD, OR WHO BECAME HIS COUNSELOR? Or WHO HAS FIRST GIVEN TO HIM THAT IT MIGHT BE PAID BACK TO HIM AGAIN? For from Him and through Him and to Him are all things. To Him be the glory forever. Amen.</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26949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154984"/>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24 Now to Him who is able to keep you from stumbling, and to make you stand in the presence of His glory blameless with great joy, 25 to the only God our Savior, through Jesus Christ our Lord, be glory, majesty, dominion and authority, before all time and now and forever. Amen. </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64740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2400" b="1" dirty="0">
                <a:effectLst/>
                <a:latin typeface="Arial" panose="020B0604020202020204" pitchFamily="34" charset="0"/>
                <a:ea typeface="Times New Roman" panose="02020603050405020304" pitchFamily="18" charset="0"/>
              </a:rPr>
              <a:t>  Protection (24a)</a:t>
            </a: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Now to Him who is able to keep you from stumbling…</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2"/>
            </a:pPr>
            <a:r>
              <a:rPr lang="en-US" sz="2400" b="1" dirty="0">
                <a:effectLst/>
                <a:latin typeface="Arial" panose="020B0604020202020204" pitchFamily="34" charset="0"/>
                <a:ea typeface="Times New Roman" panose="02020603050405020304" pitchFamily="18" charset="0"/>
              </a:rPr>
              <a:t>Presentation (24b)</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…and to make you stand in the presence of His glory blameless…</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3"/>
            </a:pPr>
            <a:r>
              <a:rPr lang="en-US" sz="2400" b="1" dirty="0">
                <a:effectLst/>
                <a:latin typeface="Arial" panose="020B0604020202020204" pitchFamily="34" charset="0"/>
                <a:ea typeface="Times New Roman" panose="02020603050405020304" pitchFamily="18" charset="0"/>
              </a:rPr>
              <a:t>Promise (24c)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…with great joy…</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4"/>
            </a:pPr>
            <a:r>
              <a:rPr lang="en-US" sz="2400" b="1" dirty="0">
                <a:effectLst/>
                <a:latin typeface="Arial" panose="020B0604020202020204" pitchFamily="34" charset="0"/>
                <a:ea typeface="Times New Roman" panose="02020603050405020304" pitchFamily="18" charset="0"/>
              </a:rPr>
              <a:t>Prominence (25a)</a:t>
            </a:r>
          </a:p>
          <a:p>
            <a:pPr marR="0" lvl="0" algn="just">
              <a:spcBef>
                <a:spcPts val="0"/>
              </a:spcBef>
              <a:spcAft>
                <a:spcPts val="0"/>
              </a:spcAft>
            </a:pPr>
            <a:r>
              <a:rPr lang="en-US" sz="2400" i="1" dirty="0">
                <a:effectLst/>
                <a:latin typeface="Calibri" panose="020F0502020204030204" pitchFamily="34" charset="0"/>
                <a:ea typeface="Times New Roman" panose="02020603050405020304" pitchFamily="18" charset="0"/>
              </a:rPr>
              <a:t>		…to the only God…</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5"/>
            </a:pPr>
            <a:r>
              <a:rPr lang="en-US" sz="2400" b="1" dirty="0">
                <a:effectLst/>
                <a:latin typeface="Arial" panose="020B0604020202020204" pitchFamily="34" charset="0"/>
                <a:ea typeface="Times New Roman" panose="02020603050405020304" pitchFamily="18" charset="0"/>
              </a:rPr>
              <a:t>Position (25b)</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…our Savior…</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6"/>
            </a:pPr>
            <a:r>
              <a:rPr lang="en-US" sz="2400" b="1" dirty="0">
                <a:effectLst/>
                <a:latin typeface="Arial" panose="020B0604020202020204" pitchFamily="34" charset="0"/>
                <a:ea typeface="Times New Roman" panose="02020603050405020304" pitchFamily="18" charset="0"/>
              </a:rPr>
              <a:t>Power (25c)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…through Jesus Christ our Lord…</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7"/>
            </a:pPr>
            <a:r>
              <a:rPr lang="en-US" sz="2400" b="1" dirty="0">
                <a:effectLst/>
                <a:latin typeface="Arial" panose="020B0604020202020204" pitchFamily="34" charset="0"/>
                <a:ea typeface="Times New Roman" panose="02020603050405020304" pitchFamily="18" charset="0"/>
              </a:rPr>
              <a:t>Prestige (25d)</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…be glory, majesty, dominion, and authority…</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romanUcPeriod" startAt="8"/>
            </a:pPr>
            <a:r>
              <a:rPr lang="en-US" sz="2400" b="1" dirty="0">
                <a:effectLst/>
                <a:latin typeface="Arial" panose="020B0604020202020204" pitchFamily="34" charset="0"/>
                <a:ea typeface="Times New Roman" panose="02020603050405020304" pitchFamily="18" charset="0"/>
              </a:rPr>
              <a:t>Priority (25e)</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…before all time and now and forever. Amen.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69422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b="1" dirty="0">
                <a:effectLst/>
                <a:latin typeface="Arial" panose="020B0604020202020204" pitchFamily="34" charset="0"/>
                <a:ea typeface="Times New Roman" panose="02020603050405020304" pitchFamily="18" charset="0"/>
              </a:rPr>
              <a:t>  God’s Protection (24a)</a:t>
            </a: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	Now to Him who is able to keep you from stumbling…</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27D7655-F197-BC69-4E1D-83DF85726A5B}"/>
              </a:ext>
            </a:extLst>
          </p:cNvPr>
          <p:cNvSpPr txBox="1"/>
          <p:nvPr/>
        </p:nvSpPr>
        <p:spPr>
          <a:xfrm>
            <a:off x="370786" y="1946616"/>
            <a:ext cx="11590636" cy="2062103"/>
          </a:xfrm>
          <a:prstGeom prst="rect">
            <a:avLst/>
          </a:prstGeom>
          <a:noFill/>
        </p:spPr>
        <p:txBody>
          <a:bodyPr wrap="square" rtlCol="0">
            <a:spAutoFit/>
          </a:bodyPr>
          <a:lstStyle/>
          <a:p>
            <a:pPr marL="514350" marR="0" lvl="0" indent="-514350" algn="just">
              <a:spcBef>
                <a:spcPts val="0"/>
              </a:spcBef>
              <a:spcAft>
                <a:spcPts val="0"/>
              </a:spcAft>
              <a:buFont typeface="+mj-lt"/>
              <a:buAutoNum type="alphaUcPeriod"/>
            </a:pPr>
            <a:r>
              <a:rPr lang="en-US" sz="3200" dirty="0">
                <a:effectLst/>
                <a:latin typeface="Arial" panose="020B0604020202020204" pitchFamily="34" charset="0"/>
                <a:ea typeface="Times New Roman" panose="02020603050405020304" pitchFamily="18" charset="0"/>
              </a:rPr>
              <a:t>Now to </a:t>
            </a:r>
            <a:r>
              <a:rPr lang="en-US" sz="3200" b="1" dirty="0">
                <a:effectLst/>
                <a:latin typeface="Arial" panose="020B0604020202020204" pitchFamily="34" charset="0"/>
                <a:ea typeface="Times New Roman" panose="02020603050405020304" pitchFamily="18" charset="0"/>
              </a:rPr>
              <a:t>Him…</a:t>
            </a:r>
          </a:p>
          <a:p>
            <a:pPr marL="514350" marR="0" lvl="0" indent="-514350" algn="just">
              <a:spcBef>
                <a:spcPts val="0"/>
              </a:spcBef>
              <a:spcAft>
                <a:spcPts val="0"/>
              </a:spcAft>
              <a:buFont typeface="+mj-lt"/>
              <a:buAutoNum type="alphaUcPeriod"/>
            </a:pPr>
            <a:r>
              <a:rPr lang="en-US" sz="3200" dirty="0">
                <a:latin typeface="Arial" panose="020B0604020202020204" pitchFamily="34" charset="0"/>
                <a:ea typeface="Times New Roman" panose="02020603050405020304" pitchFamily="18" charset="0"/>
              </a:rPr>
              <a:t>Now to Him </a:t>
            </a:r>
            <a:r>
              <a:rPr lang="en-US" sz="3200" b="1" dirty="0">
                <a:latin typeface="Arial" panose="020B0604020202020204" pitchFamily="34" charset="0"/>
                <a:ea typeface="Times New Roman" panose="02020603050405020304" pitchFamily="18" charset="0"/>
              </a:rPr>
              <a:t>who is able...</a:t>
            </a:r>
          </a:p>
          <a:p>
            <a:pPr marL="514350" marR="0" lvl="0" indent="-514350" algn="just">
              <a:spcBef>
                <a:spcPts val="0"/>
              </a:spcBef>
              <a:spcAft>
                <a:spcPts val="0"/>
              </a:spcAft>
              <a:buFont typeface="+mj-lt"/>
              <a:buAutoNum type="alphaUcPeriod"/>
            </a:pPr>
            <a:r>
              <a:rPr lang="en-US" sz="3200" dirty="0">
                <a:effectLst/>
                <a:latin typeface="Arial" panose="020B0604020202020204" pitchFamily="34" charset="0"/>
                <a:ea typeface="Times New Roman" panose="02020603050405020304" pitchFamily="18" charset="0"/>
              </a:rPr>
              <a:t>Now to Him who is able </a:t>
            </a:r>
            <a:r>
              <a:rPr lang="en-US" sz="3200" b="1" dirty="0">
                <a:effectLst/>
                <a:latin typeface="Arial" panose="020B0604020202020204" pitchFamily="34" charset="0"/>
                <a:ea typeface="Times New Roman" panose="02020603050405020304" pitchFamily="18" charset="0"/>
              </a:rPr>
              <a:t>to keep you…</a:t>
            </a:r>
          </a:p>
          <a:p>
            <a:pPr marL="514350" marR="0" lvl="0" indent="-514350" algn="just">
              <a:spcBef>
                <a:spcPts val="0"/>
              </a:spcBef>
              <a:spcAft>
                <a:spcPts val="0"/>
              </a:spcAft>
              <a:buFont typeface="+mj-lt"/>
              <a:buAutoNum type="alphaUcPeriod"/>
            </a:pPr>
            <a:r>
              <a:rPr lang="en-US" sz="3200" dirty="0">
                <a:latin typeface="Arial" panose="020B0604020202020204" pitchFamily="34" charset="0"/>
                <a:ea typeface="Times New Roman" panose="02020603050405020304" pitchFamily="18" charset="0"/>
              </a:rPr>
              <a:t>Now to Him who is able to keep you </a:t>
            </a:r>
            <a:r>
              <a:rPr lang="en-US" sz="3200" b="1" dirty="0">
                <a:latin typeface="Arial" panose="020B0604020202020204" pitchFamily="34" charset="0"/>
                <a:ea typeface="Times New Roman" panose="02020603050405020304" pitchFamily="18" charset="0"/>
              </a:rPr>
              <a:t>from stumbling…</a:t>
            </a:r>
            <a:endParaRPr lang="en-US"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323553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16211</TotalTime>
  <Words>1024</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cp:lastModifiedBy>
  <cp:revision>326</cp:revision>
  <cp:lastPrinted>2020-05-22T15:03:41Z</cp:lastPrinted>
  <dcterms:created xsi:type="dcterms:W3CDTF">2019-06-22T19:37:39Z</dcterms:created>
  <dcterms:modified xsi:type="dcterms:W3CDTF">2022-12-03T22:26:48Z</dcterms:modified>
</cp:coreProperties>
</file>